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4" d="100"/>
          <a:sy n="94" d="100"/>
        </p:scale>
        <p:origin x="90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7D0561-66B6-4D5E-9084-04588382D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7BEFA83-4290-4A9E-91A4-CDCE098521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EFA07B-C8F5-4803-A913-672BB8337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FA657D-CE9D-4D28-B428-C71586CBF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51582-9FCD-4EBA-BF88-168A27107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410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0ECC19-84D7-4B94-AD74-B2E8B878E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5A9EBBA-3ACF-4DFA-B6FC-A81F31E367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546BAB7-A75B-4523-9D70-DCBDE804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98749A-EF2E-4BEE-AB51-2C53243E0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D01986-910F-4293-9035-29950EDE1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986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9718683-DE6F-43CE-BC7C-A87F1F16EF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9F0D040-5087-48A8-9F1E-A97399D6B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B889AF-5038-426A-9322-178B6C97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E9DDE4-34E2-4932-A6B4-C9AA7C0D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19301A1-BCCB-473E-818D-4B991F984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7340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39F4F-A752-4026-A17C-E74DD8C00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00EDFA-591A-4DA0-8BE1-53EFB55F7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A16C4A1-5587-48C6-9E89-53947523F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921208B-1940-4ED4-B752-3C7904197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C55D05-44CA-45AC-B147-E4AD6EDCA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90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820A2-699B-4B0B-8ABC-DDD86ED26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C8456E-9E53-4B22-8418-852BC90A2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B3F318-0F2B-46CD-BD2D-ED57E7DA3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F2ABFA-5D3D-4BA1-A665-6CE3240D7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1ADA54-EF97-47A8-8D36-69D376695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225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3989A7-855B-45A4-981B-994008848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6DFD1A-B88A-4390-A0AD-388DB318C5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4DC5806-42D4-4132-86F8-B01C4FE880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E35571C-6055-4AB2-9FEF-74B8C6F2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393BE33-9671-41E5-B258-7D2707EB0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2010F3-02D8-419D-B1EF-046F90B6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02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7F642-31F4-40FD-9C01-4F3EC2EF2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A3F02E4-CA17-492F-B869-E82FF0EE5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A8449BB-821E-4BF2-94B9-3C0374D55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460CE9B-7451-4CFA-832A-CEAC6A159B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727B5BE-6E68-46FD-AF33-230BE59888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9F54C0A-A844-41FE-980D-B267AEE1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0D0BBB2-4A36-4B30-8277-6BFBCDDF6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A3EA1C-7B59-4DA5-A787-24E6A44C8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639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BC7354-843D-4CDE-9A35-70630D71B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10D6770-491E-4568-AFF1-6E4CCC52D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A0D420-8218-49FD-BA4E-8ED83DC99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53F1297-D589-4422-AB23-1736AD51C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760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9A8E60-333B-4544-BBF8-3214E6496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C7ABF17-7DCB-469B-8974-A1E6B90B4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DD0918A-A86A-44C1-9FCA-AE72EAA1E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456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EF45BE-3A64-4408-8FE5-BEA62027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D52DC36-DCB8-4FC8-B253-50906F5386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63D58D2-E837-4FA1-89DA-BCFB1B8EAB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34D4A38-AD58-44A3-B410-F8E7E34F3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0AE5E15-94A9-491A-845C-EF7FD0095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25D04C4-D721-4E8C-A26D-FCA9A333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224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28236E-4F87-4054-BF6D-39F47D1B4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B80C0A7-17AE-42F4-8B39-AFAD0A2002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852FD43-F5B6-4BEA-8E93-222048E44B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073AFE-56CA-4B32-85B2-03F5AD0E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4D423E2-ADDD-40B1-B291-FC8CB995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303A564-ED02-4A2A-B9D6-ADA866DCF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442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17132D4-8249-4AD4-ABFC-2BCB16AA0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68B649C-C279-4544-9FD0-9C40DFC96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A658D0-68B0-4A8E-9412-E0535254D0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F6BBF-EC1C-4B89-81AC-D1D927533CC3}" type="datetimeFigureOut">
              <a:rPr lang="de-DE" smtClean="0"/>
              <a:t>12.04.2021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8E31227-DDCC-4FDF-8486-742F5B7287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A42843-21E3-41D9-A03B-12835AA5A7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1DC50-D4DB-4F91-8984-8D20CC8BF8C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276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52AD4AC0-37DA-47CD-80FE-B14B6E54FE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0274" y="314960"/>
            <a:ext cx="5991449" cy="326136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50A4A66A-62FE-450F-9CA0-A662361880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0273" y="3576320"/>
            <a:ext cx="5911647" cy="1474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618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Mosel-Camino -  8 Etappen Schweich – Trier</dc:title>
  <dc:creator>SG</dc:creator>
  <cp:lastModifiedBy>SG</cp:lastModifiedBy>
  <cp:revision>4</cp:revision>
  <dcterms:created xsi:type="dcterms:W3CDTF">2021-04-12T14:17:26Z</dcterms:created>
  <dcterms:modified xsi:type="dcterms:W3CDTF">2021-04-12T16:14:44Z</dcterms:modified>
</cp:coreProperties>
</file>